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notesMasterIdLst>
    <p:notesMasterId r:id="rId20"/>
  </p:notesMasterIdLst>
  <p:sldIdLst>
    <p:sldId id="256" r:id="rId2"/>
    <p:sldId id="430" r:id="rId3"/>
    <p:sldId id="431" r:id="rId4"/>
    <p:sldId id="432" r:id="rId5"/>
    <p:sldId id="436" r:id="rId6"/>
    <p:sldId id="437" r:id="rId7"/>
    <p:sldId id="438" r:id="rId8"/>
    <p:sldId id="439" r:id="rId9"/>
    <p:sldId id="440" r:id="rId10"/>
    <p:sldId id="441" r:id="rId11"/>
    <p:sldId id="442" r:id="rId12"/>
    <p:sldId id="443" r:id="rId13"/>
    <p:sldId id="444" r:id="rId14"/>
    <p:sldId id="445" r:id="rId15"/>
    <p:sldId id="446" r:id="rId16"/>
    <p:sldId id="447" r:id="rId17"/>
    <p:sldId id="448" r:id="rId18"/>
    <p:sldId id="449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CBA0E2-A41E-42E9-8FA5-F8224674784A}" type="datetimeFigureOut">
              <a:rPr lang="ru-RU" smtClean="0"/>
              <a:t>17.02.2024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842A8E-508C-486F-82B9-C8964BC613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148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>
            <a:extLst>
              <a:ext uri="{FF2B5EF4-FFF2-40B4-BE49-F238E27FC236}">
                <a16:creationId xmlns:a16="http://schemas.microsoft.com/office/drawing/2014/main" id="{157A5D25-6E51-42D3-A3F3-FDDB769C5E6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2" name="Notes Placeholder 2">
            <a:extLst>
              <a:ext uri="{FF2B5EF4-FFF2-40B4-BE49-F238E27FC236}">
                <a16:creationId xmlns:a16="http://schemas.microsoft.com/office/drawing/2014/main" id="{6FE7CA03-A53F-4C54-A622-26819F45C8C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" altLang="en-US" dirty="0"/>
              <a:t>Обратите внимание: в этом уроке предполагается, что вы работаете в одноранговой сети в небольшом или домашнем офисе. В сети нет сервера и не используется домен.</a:t>
            </a:r>
          </a:p>
        </p:txBody>
      </p:sp>
      <p:sp>
        <p:nvSpPr>
          <p:cNvPr id="20483" name="Slide Number Placeholder 3">
            <a:extLst>
              <a:ext uri="{FF2B5EF4-FFF2-40B4-BE49-F238E27FC236}">
                <a16:creationId xmlns:a16="http://schemas.microsoft.com/office/drawing/2014/main" id="{ED1ABC81-1580-4BEE-A114-04B4AD7333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90F35960-C4D2-432B-A1BF-D90CB8DCFFCD}" type="slidenum">
              <a:rPr lang="en-US" altLang="en-US" sz="1200"/>
              <a:pPr eaLnBrk="1" hangingPunct="1"/>
              <a:t>2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2202934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>
            <a:extLst>
              <a:ext uri="{FF2B5EF4-FFF2-40B4-BE49-F238E27FC236}">
                <a16:creationId xmlns:a16="http://schemas.microsoft.com/office/drawing/2014/main" id="{0A3A4DE6-0780-48C5-8847-F710621F3BB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8" name="Notes Placeholder 2">
            <a:extLst>
              <a:ext uri="{FF2B5EF4-FFF2-40B4-BE49-F238E27FC236}">
                <a16:creationId xmlns:a16="http://schemas.microsoft.com/office/drawing/2014/main" id="{4BA468BD-A7EE-4041-A389-E89B92170CC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Franklin Gothic Book" panose="020B0503020102020204" pitchFamily="34" charset="0"/>
            </a:endParaRPr>
          </a:p>
        </p:txBody>
      </p:sp>
      <p:sp>
        <p:nvSpPr>
          <p:cNvPr id="45059" name="Slide Number Placeholder 3">
            <a:extLst>
              <a:ext uri="{FF2B5EF4-FFF2-40B4-BE49-F238E27FC236}">
                <a16:creationId xmlns:a16="http://schemas.microsoft.com/office/drawing/2014/main" id="{140E0677-3733-4634-8893-0917874AE2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B87BD257-2E5D-40D9-BA58-EB931860F311}" type="slidenum">
              <a:rPr lang="en-US" altLang="en-US" sz="1200"/>
              <a:pPr eaLnBrk="1" hangingPunct="1"/>
              <a:t>11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3101360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>
            <a:extLst>
              <a:ext uri="{FF2B5EF4-FFF2-40B4-BE49-F238E27FC236}">
                <a16:creationId xmlns:a16="http://schemas.microsoft.com/office/drawing/2014/main" id="{AF89ABD5-F3EC-4C2C-A4BA-B2D8F54E88B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6" name="Notes Placeholder 2">
            <a:extLst>
              <a:ext uri="{FF2B5EF4-FFF2-40B4-BE49-F238E27FC236}">
                <a16:creationId xmlns:a16="http://schemas.microsoft.com/office/drawing/2014/main" id="{2BCBEB79-18A6-434A-9853-D0EB231E92F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Franklin Gothic Book" panose="020B0503020102020204" pitchFamily="34" charset="0"/>
            </a:endParaRPr>
          </a:p>
        </p:txBody>
      </p:sp>
      <p:sp>
        <p:nvSpPr>
          <p:cNvPr id="47107" name="Slide Number Placeholder 3">
            <a:extLst>
              <a:ext uri="{FF2B5EF4-FFF2-40B4-BE49-F238E27FC236}">
                <a16:creationId xmlns:a16="http://schemas.microsoft.com/office/drawing/2014/main" id="{2A3A6513-F612-4B47-94A1-594FDAF462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B67A5B64-C78E-49FD-A925-3CEEA81304C5}" type="slidenum">
              <a:rPr lang="en-US" altLang="en-US" sz="1200"/>
              <a:pPr eaLnBrk="1" hangingPunct="1"/>
              <a:t>12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2127157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>
            <a:extLst>
              <a:ext uri="{FF2B5EF4-FFF2-40B4-BE49-F238E27FC236}">
                <a16:creationId xmlns:a16="http://schemas.microsoft.com/office/drawing/2014/main" id="{C408D3B0-BCFE-4A09-86D1-07B3115D3E7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4" name="Notes Placeholder 2">
            <a:extLst>
              <a:ext uri="{FF2B5EF4-FFF2-40B4-BE49-F238E27FC236}">
                <a16:creationId xmlns:a16="http://schemas.microsoft.com/office/drawing/2014/main" id="{917C17AD-6785-41B7-B97F-1F1FC0BA904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Franklin Gothic Book" panose="020B0503020102020204" pitchFamily="34" charset="0"/>
            </a:endParaRPr>
          </a:p>
        </p:txBody>
      </p:sp>
      <p:sp>
        <p:nvSpPr>
          <p:cNvPr id="49155" name="Slide Number Placeholder 3">
            <a:extLst>
              <a:ext uri="{FF2B5EF4-FFF2-40B4-BE49-F238E27FC236}">
                <a16:creationId xmlns:a16="http://schemas.microsoft.com/office/drawing/2014/main" id="{B9437717-13F8-45D3-B494-47435C7A95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F6337206-1DBC-494D-96BF-76E4699828C6}" type="slidenum">
              <a:rPr lang="en-US" altLang="en-US" sz="1200"/>
              <a:pPr eaLnBrk="1" hangingPunct="1"/>
              <a:t>13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8741815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>
            <a:extLst>
              <a:ext uri="{FF2B5EF4-FFF2-40B4-BE49-F238E27FC236}">
                <a16:creationId xmlns:a16="http://schemas.microsoft.com/office/drawing/2014/main" id="{0D8A02CA-5692-4B80-8276-713AAFCAC58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2" name="Notes Placeholder 2">
            <a:extLst>
              <a:ext uri="{FF2B5EF4-FFF2-40B4-BE49-F238E27FC236}">
                <a16:creationId xmlns:a16="http://schemas.microsoft.com/office/drawing/2014/main" id="{78A80A9D-A946-4ED2-A220-83F6E0D7D01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Franklin Gothic Book" panose="020B0503020102020204" pitchFamily="34" charset="0"/>
            </a:endParaRPr>
          </a:p>
        </p:txBody>
      </p:sp>
      <p:sp>
        <p:nvSpPr>
          <p:cNvPr id="51203" name="Slide Number Placeholder 3">
            <a:extLst>
              <a:ext uri="{FF2B5EF4-FFF2-40B4-BE49-F238E27FC236}">
                <a16:creationId xmlns:a16="http://schemas.microsoft.com/office/drawing/2014/main" id="{49DEB5CE-6651-4CC8-B8EE-58F3F0F746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70644BD8-D55A-4C3A-A48D-92EA37DDF83B}" type="slidenum">
              <a:rPr lang="en-US" altLang="en-US" sz="1200"/>
              <a:pPr eaLnBrk="1" hangingPunct="1"/>
              <a:t>14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4427496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>
            <a:extLst>
              <a:ext uri="{FF2B5EF4-FFF2-40B4-BE49-F238E27FC236}">
                <a16:creationId xmlns:a16="http://schemas.microsoft.com/office/drawing/2014/main" id="{C7B53318-67AF-4479-B2E2-74EE00CEC68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0" name="Notes Placeholder 2">
            <a:extLst>
              <a:ext uri="{FF2B5EF4-FFF2-40B4-BE49-F238E27FC236}">
                <a16:creationId xmlns:a16="http://schemas.microsoft.com/office/drawing/2014/main" id="{61B8104E-6CB8-4DEA-988A-A9CB0F4F093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Franklin Gothic Book" panose="020B0503020102020204" pitchFamily="34" charset="0"/>
            </a:endParaRPr>
          </a:p>
        </p:txBody>
      </p:sp>
      <p:sp>
        <p:nvSpPr>
          <p:cNvPr id="53251" name="Slide Number Placeholder 3">
            <a:extLst>
              <a:ext uri="{FF2B5EF4-FFF2-40B4-BE49-F238E27FC236}">
                <a16:creationId xmlns:a16="http://schemas.microsoft.com/office/drawing/2014/main" id="{ECB22FF0-1A47-404C-A414-8932E10AE0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3976FAE0-C4D1-47B9-93A7-56125C9CA1B0}" type="slidenum">
              <a:rPr lang="en-US" altLang="en-US" sz="1200"/>
              <a:pPr eaLnBrk="1" hangingPunct="1"/>
              <a:t>15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2442550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>
            <a:extLst>
              <a:ext uri="{FF2B5EF4-FFF2-40B4-BE49-F238E27FC236}">
                <a16:creationId xmlns:a16="http://schemas.microsoft.com/office/drawing/2014/main" id="{18E67DD9-692B-455A-9CEF-A57720E07E4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8" name="Notes Placeholder 2">
            <a:extLst>
              <a:ext uri="{FF2B5EF4-FFF2-40B4-BE49-F238E27FC236}">
                <a16:creationId xmlns:a16="http://schemas.microsoft.com/office/drawing/2014/main" id="{2A699395-1148-4709-8F9B-AB5D97E283B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55299" name="Slide Number Placeholder 3">
            <a:extLst>
              <a:ext uri="{FF2B5EF4-FFF2-40B4-BE49-F238E27FC236}">
                <a16:creationId xmlns:a16="http://schemas.microsoft.com/office/drawing/2014/main" id="{429F415E-A211-4C44-B125-60BA3112EC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56054C5B-7BE7-49FF-A1FA-486D2ADC889A}" type="slidenum">
              <a:rPr lang="en-US" altLang="en-US" sz="1200"/>
              <a:pPr eaLnBrk="1" hangingPunct="1"/>
              <a:t>16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5785560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Image Placeholder 1">
            <a:extLst>
              <a:ext uri="{FF2B5EF4-FFF2-40B4-BE49-F238E27FC236}">
                <a16:creationId xmlns:a16="http://schemas.microsoft.com/office/drawing/2014/main" id="{F4F23F69-7AF5-41AD-AE37-EE19500A33C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6" name="Notes Placeholder 2">
            <a:extLst>
              <a:ext uri="{FF2B5EF4-FFF2-40B4-BE49-F238E27FC236}">
                <a16:creationId xmlns:a16="http://schemas.microsoft.com/office/drawing/2014/main" id="{FF39CF6A-5581-4CF5-8559-23062555085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" altLang="en-US" dirty="0"/>
              <a:t>Подключенный диск — это ярлык общей папки или диска на другом компьютере в сети. Проводник делает этот процесс простым и понятным.</a:t>
            </a:r>
          </a:p>
        </p:txBody>
      </p:sp>
      <p:sp>
        <p:nvSpPr>
          <p:cNvPr id="57347" name="Slide Number Placeholder 3">
            <a:extLst>
              <a:ext uri="{FF2B5EF4-FFF2-40B4-BE49-F238E27FC236}">
                <a16:creationId xmlns:a16="http://schemas.microsoft.com/office/drawing/2014/main" id="{D5F55A96-F201-4BBB-A973-FACC06FD49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0291697E-A0A1-404C-BF3B-0399B6E913B1}" type="slidenum">
              <a:rPr lang="en-US" altLang="en-US" sz="1200"/>
              <a:pPr eaLnBrk="1" hangingPunct="1"/>
              <a:t>17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1913845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Image Placeholder 1">
            <a:extLst>
              <a:ext uri="{FF2B5EF4-FFF2-40B4-BE49-F238E27FC236}">
                <a16:creationId xmlns:a16="http://schemas.microsoft.com/office/drawing/2014/main" id="{E979FF84-1652-40C4-AFC8-A6C8AE55998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4" name="Notes Placeholder 2">
            <a:extLst>
              <a:ext uri="{FF2B5EF4-FFF2-40B4-BE49-F238E27FC236}">
                <a16:creationId xmlns:a16="http://schemas.microsoft.com/office/drawing/2014/main" id="{B7F4DE20-3DCD-485F-B6FF-79A4413A3F5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" altLang="en-US" dirty="0"/>
              <a:t>Windows 10 предоставляет три уровня </a:t>
            </a:r>
            <a:r>
              <a:rPr lang="ru" altLang="en-US" b="1" i="1" dirty="0"/>
              <a:t>разрешений принтера </a:t>
            </a:r>
            <a:r>
              <a:rPr lang="ru" altLang="en-US" dirty="0"/>
              <a:t>:</a:t>
            </a:r>
          </a:p>
          <a:p>
            <a:r>
              <a:rPr lang="ru" altLang="en-US" b="1" dirty="0"/>
              <a:t>Печать </a:t>
            </a:r>
            <a:r>
              <a:rPr lang="ru" altLang="en-US" dirty="0"/>
              <a:t>: позволяет пользователям отправлять документы на принтер.</a:t>
            </a:r>
          </a:p>
          <a:p>
            <a:r>
              <a:rPr lang="ru" altLang="en-US" b="1" dirty="0"/>
              <a:t>Управление этим принтером </a:t>
            </a:r>
            <a:r>
              <a:rPr lang="ru" altLang="en-US" dirty="0"/>
              <a:t>: позволяет пользователям изменять настройки и конфигурации принтера, включая сам список управления доступом (ACL).</a:t>
            </a:r>
          </a:p>
          <a:p>
            <a:r>
              <a:rPr lang="ru" altLang="en-US" b="1" dirty="0"/>
              <a:t>Управление документами </a:t>
            </a:r>
            <a:r>
              <a:rPr lang="ru" altLang="en-US" dirty="0"/>
              <a:t>: предоставляет возможность отменить, приостановить, возобновить или перезапустить </a:t>
            </a:r>
            <a:br>
              <a:rPr lang="en-US" altLang="en-US" dirty="0"/>
            </a:br>
            <a:r>
              <a:rPr lang="ru" altLang="en-US" dirty="0"/>
              <a:t>задание на печать.</a:t>
            </a:r>
          </a:p>
        </p:txBody>
      </p:sp>
      <p:sp>
        <p:nvSpPr>
          <p:cNvPr id="59395" name="Slide Number Placeholder 3">
            <a:extLst>
              <a:ext uri="{FF2B5EF4-FFF2-40B4-BE49-F238E27FC236}">
                <a16:creationId xmlns:a16="http://schemas.microsoft.com/office/drawing/2014/main" id="{351B6B55-77A2-43F0-8634-441FFDC212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9857E371-2561-4541-A3C3-A4C2ECFE208A}" type="slidenum">
              <a:rPr lang="en-US" altLang="en-US" sz="1200"/>
              <a:pPr eaLnBrk="1" hangingPunct="1"/>
              <a:t>18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727847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>
            <a:extLst>
              <a:ext uri="{FF2B5EF4-FFF2-40B4-BE49-F238E27FC236}">
                <a16:creationId xmlns:a16="http://schemas.microsoft.com/office/drawing/2014/main" id="{7698C04F-46BA-4D22-A7BC-6EA74ECE5B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0" name="Notes Placeholder 2">
            <a:extLst>
              <a:ext uri="{FF2B5EF4-FFF2-40B4-BE49-F238E27FC236}">
                <a16:creationId xmlns:a16="http://schemas.microsoft.com/office/drawing/2014/main" id="{0BB7E031-B286-4F24-BD60-DEC7E723BA8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" altLang="en-US" dirty="0"/>
              <a:t>Обратите внимание: </a:t>
            </a:r>
            <a:r>
              <a:rPr lang="ru" altLang="en-US" b="1" i="1" dirty="0"/>
              <a:t>обнаружение сети </a:t>
            </a:r>
            <a:r>
              <a:rPr lang="ru" altLang="en-US" dirty="0"/>
              <a:t>— это функция Windows, которая позволяет вашему компьютеру находить другие компьютеры и устройства (например, принтеры) в подключенной сети. Это также позволяет вам контролировать, могут ли другие компьютеры видеть ваш компьютер в той же сети.</a:t>
            </a:r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C86B4372-26F1-4EA3-A326-546C9FF44B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D6519BAF-3DB5-4A42-AF8E-F9ACBDE25699}" type="slidenum">
              <a:rPr lang="en-US" altLang="en-US" sz="1200"/>
              <a:pPr eaLnBrk="1" hangingPunct="1"/>
              <a:t>3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9913106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>
            <a:extLst>
              <a:ext uri="{FF2B5EF4-FFF2-40B4-BE49-F238E27FC236}">
                <a16:creationId xmlns:a16="http://schemas.microsoft.com/office/drawing/2014/main" id="{B3910D1B-C515-4717-A7F7-B9515E51662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8" name="Notes Placeholder 2">
            <a:extLst>
              <a:ext uri="{FF2B5EF4-FFF2-40B4-BE49-F238E27FC236}">
                <a16:creationId xmlns:a16="http://schemas.microsoft.com/office/drawing/2014/main" id="{22E13630-45A2-4A35-818A-F8BC3111B6B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24579" name="Slide Number Placeholder 3">
            <a:extLst>
              <a:ext uri="{FF2B5EF4-FFF2-40B4-BE49-F238E27FC236}">
                <a16:creationId xmlns:a16="http://schemas.microsoft.com/office/drawing/2014/main" id="{38D42F2B-7ABE-4A3A-83B8-4270129417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BD25317C-90E1-4DEE-854B-796A77099950}" type="slidenum">
              <a:rPr lang="en-US" altLang="en-US" sz="1200"/>
              <a:pPr eaLnBrk="1" hangingPunct="1"/>
              <a:t>4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7896411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>
            <a:extLst>
              <a:ext uri="{FF2B5EF4-FFF2-40B4-BE49-F238E27FC236}">
                <a16:creationId xmlns:a16="http://schemas.microsoft.com/office/drawing/2014/main" id="{181724C2-0590-4396-A3F3-4216EE6028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0" name="Notes Placeholder 2">
            <a:extLst>
              <a:ext uri="{FF2B5EF4-FFF2-40B4-BE49-F238E27FC236}">
                <a16:creationId xmlns:a16="http://schemas.microsoft.com/office/drawing/2014/main" id="{30619E0A-751E-46D2-A8D4-732B9BE4141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32771" name="Slide Number Placeholder 3">
            <a:extLst>
              <a:ext uri="{FF2B5EF4-FFF2-40B4-BE49-F238E27FC236}">
                <a16:creationId xmlns:a16="http://schemas.microsoft.com/office/drawing/2014/main" id="{173F05B2-FDC7-40CA-87C9-E7C664D4B6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6EEB8772-E351-42F7-AA41-09089B675E3B}" type="slidenum">
              <a:rPr lang="en-US" altLang="en-US" sz="1200"/>
              <a:pPr eaLnBrk="1" hangingPunct="1"/>
              <a:t>5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6391150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>
            <a:extLst>
              <a:ext uri="{FF2B5EF4-FFF2-40B4-BE49-F238E27FC236}">
                <a16:creationId xmlns:a16="http://schemas.microsoft.com/office/drawing/2014/main" id="{D27060E6-89D9-4C5B-9F06-B6E790C2FFC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8" name="Notes Placeholder 2">
            <a:extLst>
              <a:ext uri="{FF2B5EF4-FFF2-40B4-BE49-F238E27FC236}">
                <a16:creationId xmlns:a16="http://schemas.microsoft.com/office/drawing/2014/main" id="{105EC221-C1B0-48CE-B2D3-4CC3A965B5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34819" name="Slide Number Placeholder 3">
            <a:extLst>
              <a:ext uri="{FF2B5EF4-FFF2-40B4-BE49-F238E27FC236}">
                <a16:creationId xmlns:a16="http://schemas.microsoft.com/office/drawing/2014/main" id="{1E176087-C45C-4F44-ADFF-AF0FB5B082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3837F9F6-86E3-4C7F-BF47-E9042AB751C0}" type="slidenum">
              <a:rPr lang="en-US" altLang="en-US" sz="1200"/>
              <a:pPr eaLnBrk="1" hangingPunct="1"/>
              <a:t>6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5388030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>
            <a:extLst>
              <a:ext uri="{FF2B5EF4-FFF2-40B4-BE49-F238E27FC236}">
                <a16:creationId xmlns:a16="http://schemas.microsoft.com/office/drawing/2014/main" id="{260BCF2A-A315-4747-B304-C5324C372B3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6" name="Notes Placeholder 2">
            <a:extLst>
              <a:ext uri="{FF2B5EF4-FFF2-40B4-BE49-F238E27FC236}">
                <a16:creationId xmlns:a16="http://schemas.microsoft.com/office/drawing/2014/main" id="{FB116A84-A6C2-4B2B-B222-327BA986BC4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36867" name="Slide Number Placeholder 3">
            <a:extLst>
              <a:ext uri="{FF2B5EF4-FFF2-40B4-BE49-F238E27FC236}">
                <a16:creationId xmlns:a16="http://schemas.microsoft.com/office/drawing/2014/main" id="{DC9F36D2-57A5-4913-A476-F93EB2DF85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B2FF5868-65D4-4557-8B3B-9E53967EE311}" type="slidenum">
              <a:rPr lang="en-US" altLang="en-US" sz="1200"/>
              <a:pPr eaLnBrk="1" hangingPunct="1"/>
              <a:t>7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703469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>
            <a:extLst>
              <a:ext uri="{FF2B5EF4-FFF2-40B4-BE49-F238E27FC236}">
                <a16:creationId xmlns:a16="http://schemas.microsoft.com/office/drawing/2014/main" id="{85EC3B0F-359F-433D-8D3B-FF6EDFED01A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4" name="Notes Placeholder 2">
            <a:extLst>
              <a:ext uri="{FF2B5EF4-FFF2-40B4-BE49-F238E27FC236}">
                <a16:creationId xmlns:a16="http://schemas.microsoft.com/office/drawing/2014/main" id="{6EBF8193-54ED-43A9-982F-EFFB90F40B2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" altLang="en-US" dirty="0"/>
              <a:t>Когда пользователю необходимо получить доступ к сетевому ресурсу, он будет использовать универсальное соглашение об именах (UNC), а именно \\ </a:t>
            </a:r>
            <a:r>
              <a:rPr lang="ru" altLang="en-US" i="1" dirty="0"/>
              <a:t>имя_сервера </a:t>
            </a:r>
            <a:r>
              <a:rPr lang="ru" altLang="en-US" dirty="0"/>
              <a:t>\ </a:t>
            </a:r>
            <a:r>
              <a:rPr lang="ru" altLang="en-US" i="1" dirty="0"/>
              <a:t>имя_ресурса </a:t>
            </a:r>
            <a:r>
              <a:rPr lang="ru" altLang="en-US" dirty="0"/>
              <a:t>.</a:t>
            </a:r>
            <a:endParaRPr lang="en-US" altLang="en-US" dirty="0">
              <a:latin typeface="Franklin Gothic Book" panose="020B0503020102020204" pitchFamily="34" charset="0"/>
            </a:endParaRPr>
          </a:p>
        </p:txBody>
      </p:sp>
      <p:sp>
        <p:nvSpPr>
          <p:cNvPr id="38915" name="Slide Number Placeholder 3">
            <a:extLst>
              <a:ext uri="{FF2B5EF4-FFF2-40B4-BE49-F238E27FC236}">
                <a16:creationId xmlns:a16="http://schemas.microsoft.com/office/drawing/2014/main" id="{1BE44CE3-6EF8-47CB-B060-91F0A6C333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7E4F85E1-295E-485C-931C-70C7459F03AA}" type="slidenum">
              <a:rPr lang="en-US" altLang="en-US" sz="1200"/>
              <a:pPr eaLnBrk="1" hangingPunct="1"/>
              <a:t>8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7062383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>
            <a:extLst>
              <a:ext uri="{FF2B5EF4-FFF2-40B4-BE49-F238E27FC236}">
                <a16:creationId xmlns:a16="http://schemas.microsoft.com/office/drawing/2014/main" id="{1BD25F5F-1869-47C7-A505-07B88E48F6C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2" name="Notes Placeholder 2">
            <a:extLst>
              <a:ext uri="{FF2B5EF4-FFF2-40B4-BE49-F238E27FC236}">
                <a16:creationId xmlns:a16="http://schemas.microsoft.com/office/drawing/2014/main" id="{AD544B98-225D-443B-9A43-02D3BA8AE56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Franklin Gothic Book" panose="020B0503020102020204" pitchFamily="34" charset="0"/>
            </a:endParaRPr>
          </a:p>
        </p:txBody>
      </p:sp>
      <p:sp>
        <p:nvSpPr>
          <p:cNvPr id="40963" name="Slide Number Placeholder 3">
            <a:extLst>
              <a:ext uri="{FF2B5EF4-FFF2-40B4-BE49-F238E27FC236}">
                <a16:creationId xmlns:a16="http://schemas.microsoft.com/office/drawing/2014/main" id="{06C465EF-302F-4535-8194-FE3418E219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2FC614F1-A176-443D-9F4D-BCE4EA1E9A2C}" type="slidenum">
              <a:rPr lang="en-US" altLang="en-US" sz="1200"/>
              <a:pPr eaLnBrk="1" hangingPunct="1"/>
              <a:t>9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6925619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>
            <a:extLst>
              <a:ext uri="{FF2B5EF4-FFF2-40B4-BE49-F238E27FC236}">
                <a16:creationId xmlns:a16="http://schemas.microsoft.com/office/drawing/2014/main" id="{12722FD7-781A-40BF-91A1-DD7E67FB265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0" name="Notes Placeholder 2">
            <a:extLst>
              <a:ext uri="{FF2B5EF4-FFF2-40B4-BE49-F238E27FC236}">
                <a16:creationId xmlns:a16="http://schemas.microsoft.com/office/drawing/2014/main" id="{5B1CC885-BABE-4F73-9077-365E55CC83C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Franklin Gothic Book" panose="020B0503020102020204" pitchFamily="34" charset="0"/>
            </a:endParaRPr>
          </a:p>
        </p:txBody>
      </p:sp>
      <p:sp>
        <p:nvSpPr>
          <p:cNvPr id="43011" name="Slide Number Placeholder 3">
            <a:extLst>
              <a:ext uri="{FF2B5EF4-FFF2-40B4-BE49-F238E27FC236}">
                <a16:creationId xmlns:a16="http://schemas.microsoft.com/office/drawing/2014/main" id="{6C73FC50-5AF2-49E9-B4B0-A87FD4D86B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037B9BB2-80FD-45D4-A9F9-E5507E51A8B6}" type="slidenum">
              <a:rPr lang="en-US" altLang="en-US" sz="1200"/>
              <a:pPr eaLnBrk="1" hangingPunct="1"/>
              <a:t>10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719873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905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686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0488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tabLst>
                <a:tab pos="11430000" algn="r"/>
              </a:tabLst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58570" y="1371600"/>
            <a:ext cx="11474238" cy="3323987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588"/>
              </a:spcBef>
              <a:spcAft>
                <a:spcPts val="1200"/>
              </a:spcAft>
              <a:buClr>
                <a:schemeClr val="accent1"/>
              </a:buClr>
              <a:defRPr sz="3200"/>
            </a:lvl1pPr>
            <a:lvl2pPr>
              <a:lnSpc>
                <a:spcPct val="100000"/>
              </a:lnSpc>
              <a:spcBef>
                <a:spcPts val="588"/>
              </a:spcBef>
              <a:spcAft>
                <a:spcPts val="1200"/>
              </a:spcAft>
              <a:buClr>
                <a:schemeClr val="accent1"/>
              </a:buClr>
              <a:defRPr sz="2800"/>
            </a:lvl2pPr>
            <a:lvl3pPr>
              <a:lnSpc>
                <a:spcPct val="100000"/>
              </a:lnSpc>
              <a:spcBef>
                <a:spcPts val="588"/>
              </a:spcBef>
              <a:spcAft>
                <a:spcPts val="1200"/>
              </a:spcAft>
              <a:buClr>
                <a:schemeClr val="accent1"/>
              </a:buClr>
              <a:defRPr sz="2800"/>
            </a:lvl3pPr>
            <a:lvl4pPr>
              <a:lnSpc>
                <a:spcPct val="100000"/>
              </a:lnSpc>
              <a:spcBef>
                <a:spcPts val="588"/>
              </a:spcBef>
              <a:spcAft>
                <a:spcPts val="1200"/>
              </a:spcAft>
              <a:buClr>
                <a:schemeClr val="accent1"/>
              </a:buClr>
              <a:defRPr sz="2800"/>
            </a:lvl4pPr>
            <a:lvl5pPr>
              <a:lnSpc>
                <a:spcPct val="100000"/>
              </a:lnSpc>
              <a:spcBef>
                <a:spcPts val="588"/>
              </a:spcBef>
              <a:spcAft>
                <a:spcPts val="1200"/>
              </a:spcAft>
              <a:buClr>
                <a:schemeClr val="accent1"/>
              </a:buCl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8392726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tabLst>
                <a:tab pos="11430000" algn="r"/>
              </a:tabLst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679291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ong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741FFEA2-0FEB-4399-BE43-FBE7E64EE4D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8570" y="1371600"/>
            <a:ext cx="11474238" cy="3323987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588"/>
              </a:spcBef>
              <a:spcAft>
                <a:spcPts val="1200"/>
              </a:spcAft>
              <a:buClr>
                <a:schemeClr val="accent1"/>
              </a:buClr>
              <a:defRPr sz="3200"/>
            </a:lvl1pPr>
            <a:lvl2pPr>
              <a:lnSpc>
                <a:spcPct val="100000"/>
              </a:lnSpc>
              <a:spcBef>
                <a:spcPts val="588"/>
              </a:spcBef>
              <a:spcAft>
                <a:spcPts val="1200"/>
              </a:spcAft>
              <a:buClr>
                <a:schemeClr val="accent1"/>
              </a:buClr>
              <a:defRPr sz="2800"/>
            </a:lvl2pPr>
            <a:lvl3pPr>
              <a:lnSpc>
                <a:spcPct val="100000"/>
              </a:lnSpc>
              <a:spcBef>
                <a:spcPts val="588"/>
              </a:spcBef>
              <a:spcAft>
                <a:spcPts val="1200"/>
              </a:spcAft>
              <a:buClr>
                <a:schemeClr val="accent1"/>
              </a:buClr>
              <a:defRPr sz="2800"/>
            </a:lvl3pPr>
            <a:lvl4pPr>
              <a:lnSpc>
                <a:spcPct val="100000"/>
              </a:lnSpc>
              <a:spcBef>
                <a:spcPts val="588"/>
              </a:spcBef>
              <a:spcAft>
                <a:spcPts val="1200"/>
              </a:spcAft>
              <a:buClr>
                <a:schemeClr val="accent1"/>
              </a:buClr>
              <a:defRPr sz="2800"/>
            </a:lvl4pPr>
            <a:lvl5pPr>
              <a:lnSpc>
                <a:spcPct val="100000"/>
              </a:lnSpc>
              <a:spcBef>
                <a:spcPts val="588"/>
              </a:spcBef>
              <a:spcAft>
                <a:spcPts val="1200"/>
              </a:spcAft>
              <a:buClr>
                <a:schemeClr val="accent1"/>
              </a:buCl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2083210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381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479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483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883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64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149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405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883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96988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48653B-F144-49D0-8F39-264F9D8426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422400"/>
            <a:ext cx="10993549" cy="1073044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Лекция 4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7B65255-108F-474D-9DEE-0B632D1DF7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1" y="4434311"/>
            <a:ext cx="10993546" cy="590321"/>
          </a:xfrm>
        </p:spPr>
        <p:txBody>
          <a:bodyPr/>
          <a:lstStyle/>
          <a:p>
            <a:pPr algn="r"/>
            <a:r>
              <a:rPr lang="ru-RU" sz="1800" b="0" i="0" u="none" strike="noStrike" baseline="0" dirty="0">
                <a:solidFill>
                  <a:srgbClr val="FFC000"/>
                </a:solidFill>
                <a:latin typeface="Times New Roman" panose="02020603050405020304" pitchFamily="18" charset="0"/>
              </a:rPr>
              <a:t>Настройка управления дисками в Windows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9272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61453F07-91C5-4B28-A463-2C658DD107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8840" y="794688"/>
            <a:ext cx="11182525" cy="1361284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" alt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Настройка разрешений файловой системы </a:t>
            </a:r>
          </a:p>
        </p:txBody>
      </p:sp>
      <p:sp>
        <p:nvSpPr>
          <p:cNvPr id="41986" name="Rectangle 3">
            <a:extLst>
              <a:ext uri="{FF2B5EF4-FFF2-40B4-BE49-F238E27FC236}">
                <a16:creationId xmlns:a16="http://schemas.microsoft.com/office/drawing/2014/main" id="{7F34BECD-1722-4D67-AFB7-3F64869EDC36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417293" y="2212774"/>
            <a:ext cx="11474238" cy="3770263"/>
          </a:xfrm>
        </p:spPr>
        <p:txBody>
          <a:bodyPr/>
          <a:lstStyle/>
          <a:p>
            <a:pPr eaLnBrk="1" hangingPunct="1"/>
            <a:r>
              <a:rPr lang="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 разрешения файлов NTFS является мощным и позволяет вам контролировать доступ к вашим файлам и папкам независимо от того, осуществляется ли к ним доступ по сети или кто-то, кто входит в систему на компьютере локально.</a:t>
            </a:r>
          </a:p>
          <a:p>
            <a:pPr eaLnBrk="1" hangingPunct="1"/>
            <a:r>
              <a:rPr lang="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Разрешения для файлов NTFS доступны на томах, отформатированных в файловой системе NTFS.</a:t>
            </a:r>
          </a:p>
        </p:txBody>
      </p:sp>
    </p:spTree>
    <p:extLst>
      <p:ext uri="{BB962C8B-B14F-4D97-AF65-F5344CB8AC3E}">
        <p14:creationId xmlns:p14="http://schemas.microsoft.com/office/powerpoint/2010/main" val="1943004204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70D238A1-9C19-46C1-B3FE-8A46F5D46A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7293" y="811464"/>
            <a:ext cx="11102068" cy="155073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" alt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Настройка разрешений файловой системы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B3CA52F6-8400-44B0-A67F-16831D917931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357293" y="2553300"/>
            <a:ext cx="11474238" cy="301621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ru" dirty="0"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Разрешения NTFS отличаются от разрешений общих ресурсов двумя способами: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" dirty="0"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Они применяются к файлам и папкам на томах NTFS.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" dirty="0"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Они применяются независимо от того, пытается ли пользователь получить к ним доступ по сети или локально.</a:t>
            </a:r>
          </a:p>
        </p:txBody>
      </p:sp>
    </p:spTree>
    <p:extLst>
      <p:ext uri="{BB962C8B-B14F-4D97-AF65-F5344CB8AC3E}">
        <p14:creationId xmlns:p14="http://schemas.microsoft.com/office/powerpoint/2010/main" val="4236067807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212D167D-0F14-4035-8DDE-62E7458DE4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1413" y="618518"/>
            <a:ext cx="9905998" cy="121028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" alt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разрешениями NTFS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BEB7A09-638B-4CDD-880E-B1675BC218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5149" y="1972733"/>
            <a:ext cx="3438525" cy="437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437982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E7E3E223-9FBD-4CA5-94B8-C3301E5024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4007" y="618518"/>
            <a:ext cx="10443404" cy="1185116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" altLang="en-US" sz="4000" dirty="0">
                <a:solidFill>
                  <a:srgbClr val="FFC000"/>
                </a:solidFill>
              </a:rPr>
              <a:t>Понимание эффективных разрешений NTFS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9A18D54C-127D-4223-A656-6E6003385A6E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604007" y="1840160"/>
            <a:ext cx="11474238" cy="4001095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ru" dirty="0"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В NTFS используются два типа разрешений: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" b="1" dirty="0"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 </a:t>
            </a:r>
            <a:r>
              <a:rPr lang="ru" b="1" i="1" dirty="0"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Явные разрешения </a:t>
            </a:r>
            <a:r>
              <a:rPr lang="ru" dirty="0"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: разрешения, предоставленные непосредственно файлу или папке.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" b="1" dirty="0"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 </a:t>
            </a:r>
            <a:r>
              <a:rPr lang="ru" b="1" i="1" dirty="0"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Унаследованные разрешения </a:t>
            </a:r>
            <a:r>
              <a:rPr lang="ru" dirty="0"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: разрешения, предоставленные папке (родительскому объекту или контейнеру), которые передаются дочерним объектам (подпапкам или файлам внутри родительской папки).</a:t>
            </a:r>
          </a:p>
        </p:txBody>
      </p:sp>
    </p:spTree>
    <p:extLst>
      <p:ext uri="{BB962C8B-B14F-4D97-AF65-F5344CB8AC3E}">
        <p14:creationId xmlns:p14="http://schemas.microsoft.com/office/powerpoint/2010/main" val="1413292245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0D93431E-2C41-44AC-9F6F-A36CFDF180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5952" y="618517"/>
            <a:ext cx="10401459" cy="1286483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" altLang="en-US" sz="3600" dirty="0">
                <a:solidFill>
                  <a:srgbClr val="FFC000"/>
                </a:solidFill>
              </a:rPr>
              <a:t>Просмотр действующих разрешений для ресурса</a:t>
            </a:r>
          </a:p>
        </p:txBody>
      </p:sp>
      <p:sp>
        <p:nvSpPr>
          <p:cNvPr id="50178" name="Rectangle 3">
            <a:extLst>
              <a:ext uri="{FF2B5EF4-FFF2-40B4-BE49-F238E27FC236}">
                <a16:creationId xmlns:a16="http://schemas.microsoft.com/office/drawing/2014/main" id="{E2455077-0855-4556-87C3-02FD9B57C688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357293" y="2428612"/>
            <a:ext cx="11474238" cy="3895988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1200"/>
              </a:spcAft>
              <a:buClr>
                <a:schemeClr val="accent1"/>
              </a:buClr>
            </a:pPr>
            <a:r>
              <a:rPr lang="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Windows 1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вкладка «Эффективный доступ» позволяет просматривать действующие разрешения NTFS для учетной записи пользователя, группы или устройства на ресурсе.</a:t>
            </a:r>
          </a:p>
          <a:p>
            <a:pPr>
              <a:lnSpc>
                <a:spcPct val="100000"/>
              </a:lnSpc>
              <a:spcAft>
                <a:spcPts val="1200"/>
              </a:spcAft>
              <a:buClr>
                <a:schemeClr val="accent1"/>
              </a:buClr>
            </a:pPr>
            <a:r>
              <a:rPr lang="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получить доступ к этой вкладке, щелкните правой кнопкой мыши файл или папку, выберите «Свойства», перейдите на вкладку «Безопасность» и нажмите «Дополнительно».</a:t>
            </a:r>
          </a:p>
        </p:txBody>
      </p:sp>
    </p:spTree>
    <p:extLst>
      <p:ext uri="{BB962C8B-B14F-4D97-AF65-F5344CB8AC3E}">
        <p14:creationId xmlns:p14="http://schemas.microsoft.com/office/powerpoint/2010/main" val="1548967770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2573DBA2-603D-4BCF-95AC-3806558683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4675" y="618518"/>
            <a:ext cx="10342736" cy="110214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" altLang="en-US" sz="3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Просмотр действующих разрешений пользователя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AB36699-D9B9-47F7-A129-5F89CA18C9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2212" y="1720660"/>
            <a:ext cx="7267575" cy="494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914407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4F49DFA3-5D6F-4412-8F0A-BC71E5BBBF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7293" y="618518"/>
            <a:ext cx="10690118" cy="1527536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" alt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Объединение разрешений NTFS и общих ресурсов</a:t>
            </a:r>
          </a:p>
        </p:txBody>
      </p:sp>
      <p:sp>
        <p:nvSpPr>
          <p:cNvPr id="54274" name="Rectangle 3">
            <a:extLst>
              <a:ext uri="{FF2B5EF4-FFF2-40B4-BE49-F238E27FC236}">
                <a16:creationId xmlns:a16="http://schemas.microsoft.com/office/drawing/2014/main" id="{EC25E9FA-EBC6-47D5-80CB-71D21F77C2A9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357293" y="2146054"/>
            <a:ext cx="11474238" cy="4093428"/>
          </a:xfrm>
        </p:spPr>
        <p:txBody>
          <a:bodyPr/>
          <a:lstStyle/>
          <a:p>
            <a:pPr eaLnBrk="1" hangingPunct="1"/>
            <a:r>
              <a:rPr lang="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Очень часто при предоставлении доступа к ресурсам на томах NTFS объединяются разрешения общего доступа и NTFS.</a:t>
            </a:r>
          </a:p>
          <a:p>
            <a:pPr eaLnBrk="1" hangingPunct="1"/>
            <a:r>
              <a:rPr lang="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это произойдет, вы должны хорошо понимать совокупные последствия, чтобы обеспечить защиту ваших ресурсов.</a:t>
            </a:r>
          </a:p>
          <a:p>
            <a:pPr eaLnBrk="1" hangingPunct="1"/>
            <a:r>
              <a:rPr lang="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Вам необходимо понимать, что происходит, когда вы объединяете два разрешения на одном ресурсе.</a:t>
            </a:r>
          </a:p>
        </p:txBody>
      </p:sp>
    </p:spTree>
    <p:extLst>
      <p:ext uri="{BB962C8B-B14F-4D97-AF65-F5344CB8AC3E}">
        <p14:creationId xmlns:p14="http://schemas.microsoft.com/office/powerpoint/2010/main" val="3306234639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4DDC6311-6CE0-442C-A533-DD30077F90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1413" y="618518"/>
            <a:ext cx="9905998" cy="1101225"/>
          </a:xfrm>
        </p:spPr>
        <p:txBody>
          <a:bodyPr/>
          <a:lstStyle/>
          <a:p>
            <a:pPr algn="ctr" eaLnBrk="1" hangingPunct="1"/>
            <a:r>
              <a:rPr lang="ru" alt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Сопоставление дисков</a:t>
            </a:r>
          </a:p>
        </p:txBody>
      </p:sp>
      <p:sp>
        <p:nvSpPr>
          <p:cNvPr id="56322" name="Rectangle 3">
            <a:extLst>
              <a:ext uri="{FF2B5EF4-FFF2-40B4-BE49-F238E27FC236}">
                <a16:creationId xmlns:a16="http://schemas.microsoft.com/office/drawing/2014/main" id="{C00DC874-2F02-432D-91EB-70B75480C05A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357293" y="1695776"/>
            <a:ext cx="11474238" cy="4256291"/>
          </a:xfrm>
        </p:spPr>
        <p:txBody>
          <a:bodyPr/>
          <a:lstStyle/>
          <a:p>
            <a:pPr eaLnBrk="1" hangingPunct="1"/>
            <a:r>
              <a:rPr lang="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Сопоставление дисков позволяет создать ярлык для общей папки в сети.</a:t>
            </a:r>
          </a:p>
          <a:p>
            <a:pPr eaLnBrk="1" hangingPunct="1"/>
            <a:r>
              <a:rPr lang="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Вместо того, чтобы искать общий диск и подключаться к нему каждый раз при входе в систему, вы можете создать подключенный диск, который будет доступен в любое время.</a:t>
            </a:r>
          </a:p>
          <a:p>
            <a:pPr eaLnBrk="1" hangingPunct="1"/>
            <a:r>
              <a:rPr lang="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 дважды щелкните подключенный диск, чтобы получить доступ к общей папке.</a:t>
            </a:r>
          </a:p>
        </p:txBody>
      </p:sp>
    </p:spTree>
    <p:extLst>
      <p:ext uri="{BB962C8B-B14F-4D97-AF65-F5344CB8AC3E}">
        <p14:creationId xmlns:p14="http://schemas.microsoft.com/office/powerpoint/2010/main" val="1473880130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90BA04FA-3F5F-45C9-B943-7885C6F46A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54341" y="836472"/>
            <a:ext cx="10393070" cy="1260616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" alt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Настройка общего доступа к принтерам</a:t>
            </a:r>
          </a:p>
        </p:txBody>
      </p:sp>
      <p:sp>
        <p:nvSpPr>
          <p:cNvPr id="58370" name="Rectangle 3">
            <a:extLst>
              <a:ext uri="{FF2B5EF4-FFF2-40B4-BE49-F238E27FC236}">
                <a16:creationId xmlns:a16="http://schemas.microsoft.com/office/drawing/2014/main" id="{03950248-5CF0-45F7-843E-2ACC8337FB14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417292" y="2097088"/>
            <a:ext cx="11474238" cy="4235979"/>
          </a:xfrm>
        </p:spPr>
        <p:txBody>
          <a:bodyPr/>
          <a:lstStyle/>
          <a:p>
            <a:pPr eaLnBrk="1" hangingPunct="1"/>
            <a:r>
              <a:rPr lang="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Принтеры считаются объектами. Таким образом, как и в случае с файлами и папками NTFS, вы можете назначить разрешения принтеру, чтобы указать, кто может использовать принтер, кто может управлять принтером и кто может управлять заданиями на печать.</a:t>
            </a:r>
          </a:p>
          <a:p>
            <a:pPr eaLnBrk="1" hangingPunct="1"/>
            <a:r>
              <a:rPr lang="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настроить разрешения на общий доступ к печати, перейдите на вкладку «Безопасность», как показано на следующем слайде.</a:t>
            </a:r>
          </a:p>
        </p:txBody>
      </p:sp>
    </p:spTree>
    <p:extLst>
      <p:ext uri="{BB962C8B-B14F-4D97-AF65-F5344CB8AC3E}">
        <p14:creationId xmlns:p14="http://schemas.microsoft.com/office/powerpoint/2010/main" val="3007873815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6511D551-A335-4C2C-B2C2-4307DBD8DA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94950" y="847118"/>
            <a:ext cx="10552461" cy="137806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" altLang="en-US" sz="3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общего доступа к файлам и принтерам </a:t>
            </a:r>
          </a:p>
        </p:txBody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07D28DF2-05AA-4729-87CE-89B22E719F45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433493" y="2569256"/>
            <a:ext cx="11474238" cy="3277820"/>
          </a:xfrm>
        </p:spPr>
        <p:txBody>
          <a:bodyPr/>
          <a:lstStyle/>
          <a:p>
            <a:pPr eaLnBrk="1" hangingPunct="1"/>
            <a:r>
              <a:rPr lang="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Windows 10 предоставляет множество способов совместного использования файлов или принтеров в сети.</a:t>
            </a:r>
          </a:p>
          <a:p>
            <a:pPr eaLnBrk="1" hangingPunct="1"/>
            <a:r>
              <a:rPr lang="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шаг — убедиться, что общий доступ к файлам и принтерам включен в дополнительных настройках общего доступа в </a:t>
            </a:r>
            <a:b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Центре управления сетями и общим доступом. Некоторые сетевые методы, такие как HomeGroup, также требуют, чтобы для вашего сетевого местоположения было установлено значение </a:t>
            </a:r>
            <a:b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«Домашняя сеть».</a:t>
            </a:r>
          </a:p>
        </p:txBody>
      </p:sp>
    </p:spTree>
    <p:extLst>
      <p:ext uri="{BB962C8B-B14F-4D97-AF65-F5344CB8AC3E}">
        <p14:creationId xmlns:p14="http://schemas.microsoft.com/office/powerpoint/2010/main" val="1741309576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14C39855-851B-43C2-A34D-0866A8298E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62062" y="618518"/>
            <a:ext cx="10485349" cy="1277394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" altLang="en-US" sz="3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общего доступа к файлам и принтерам </a:t>
            </a:r>
          </a:p>
        </p:txBody>
      </p:sp>
      <p:sp>
        <p:nvSpPr>
          <p:cNvPr id="21506" name="Rectangle 3">
            <a:extLst>
              <a:ext uri="{FF2B5EF4-FFF2-40B4-BE49-F238E27FC236}">
                <a16:creationId xmlns:a16="http://schemas.microsoft.com/office/drawing/2014/main" id="{1115381A-1096-414C-98D4-5E32E268DEEE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358881" y="2099887"/>
            <a:ext cx="11474238" cy="4139595"/>
          </a:xfrm>
        </p:spPr>
        <p:txBody>
          <a:bodyPr/>
          <a:lstStyle/>
          <a:p>
            <a:pPr eaLnBrk="1" hangingPunct="1"/>
            <a:r>
              <a:rPr lang="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Сетевое расположение — это набор параметров безопасности, соответствующих типу сети, к которой вы хотите подключиться. Windows 10 предлагает три широкие категории сетевых расположений:</a:t>
            </a:r>
          </a:p>
          <a:p>
            <a:pPr lvl="1" eaLnBrk="1" hangingPunct="1"/>
            <a:r>
              <a:rPr lang="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Публичная сеть</a:t>
            </a:r>
          </a:p>
          <a:p>
            <a:pPr lvl="1" eaLnBrk="1" hangingPunct="1"/>
            <a:r>
              <a:rPr lang="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Частная сеть</a:t>
            </a:r>
          </a:p>
          <a:p>
            <a:pPr lvl="1" eaLnBrk="1" hangingPunct="1"/>
            <a:r>
              <a:rPr lang="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Доменная сеть</a:t>
            </a:r>
          </a:p>
        </p:txBody>
      </p:sp>
    </p:spTree>
    <p:extLst>
      <p:ext uri="{BB962C8B-B14F-4D97-AF65-F5344CB8AC3E}">
        <p14:creationId xmlns:p14="http://schemas.microsoft.com/office/powerpoint/2010/main" val="185074227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F7DCDE87-C2A4-4EE0-A66C-20571DDB3B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6895" y="534628"/>
            <a:ext cx="10493738" cy="1201893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" altLang="en-US" sz="3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Расширенные настройки общего доступа в Windows 10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F242A8C-B829-4C17-A8D6-829BCA9986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9955" y="1946246"/>
            <a:ext cx="7084389" cy="4911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209785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F65CAF5F-8677-4740-B6B6-F9A561B27E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0849" y="838200"/>
            <a:ext cx="11474238" cy="1300993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" altLang="en-US" sz="3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общедоступных, базовых и расширенных общих ресурсов</a:t>
            </a:r>
            <a:endParaRPr lang="en-US" altLang="en-US" sz="36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46" name="Rectangle 3">
            <a:extLst>
              <a:ext uri="{FF2B5EF4-FFF2-40B4-BE49-F238E27FC236}">
                <a16:creationId xmlns:a16="http://schemas.microsoft.com/office/drawing/2014/main" id="{0D33223F-D299-4086-847E-ADE8D326173F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358570" y="2668522"/>
            <a:ext cx="11474238" cy="3277820"/>
          </a:xfrm>
        </p:spPr>
        <p:txBody>
          <a:bodyPr/>
          <a:lstStyle/>
          <a:p>
            <a:pPr eaLnBrk="1" hangingPunct="1"/>
            <a:r>
              <a:rPr lang="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Windows 11 предоставляет общие папки и традиционные возможности обмена файлами для удовлетворения ваших сетевых потребностей.</a:t>
            </a:r>
          </a:p>
          <a:p>
            <a:pPr eaLnBrk="1" hangingPunct="1"/>
            <a:r>
              <a:rPr lang="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папки — это быстрый и простой способ поделиться файлами с пользователями сети и другими пользователями вашего компьютера.</a:t>
            </a:r>
          </a:p>
        </p:txBody>
      </p:sp>
    </p:spTree>
    <p:extLst>
      <p:ext uri="{BB962C8B-B14F-4D97-AF65-F5344CB8AC3E}">
        <p14:creationId xmlns:p14="http://schemas.microsoft.com/office/powerpoint/2010/main" val="405992146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F1DFE5CF-3D00-4FEE-84F7-B1D548EA1F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8570" y="652236"/>
            <a:ext cx="11474238" cy="13716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" alt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общедоступных, базовых и расширенных общих ресурсов</a:t>
            </a:r>
            <a:endParaRPr lang="en-US" altLang="en-US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794" name="Rectangle 3">
            <a:extLst>
              <a:ext uri="{FF2B5EF4-FFF2-40B4-BE49-F238E27FC236}">
                <a16:creationId xmlns:a16="http://schemas.microsoft.com/office/drawing/2014/main" id="{CFFC5DD0-E9D2-4FD1-851D-13C9A9AD1C7D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358570" y="2340573"/>
            <a:ext cx="11474238" cy="3277820"/>
          </a:xfrm>
        </p:spPr>
        <p:txBody>
          <a:bodyPr/>
          <a:lstStyle/>
          <a:p>
            <a:pPr eaLnBrk="1" hangingPunct="1"/>
            <a:r>
              <a:rPr lang="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Базовый и расширенный общий доступ позволяют вам контролировать, кто может иметь доступ к определенным файлам и папкам, расположенным в ваших библиотеках.</a:t>
            </a:r>
          </a:p>
          <a:p>
            <a:pPr eaLnBrk="1" hangingPunct="1"/>
            <a:r>
              <a:rPr lang="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Расширенный обмен предлагает больше возможностей и поэтому является лучшим выбором для защиты конфиденциальной информации.</a:t>
            </a:r>
          </a:p>
        </p:txBody>
      </p:sp>
    </p:spTree>
    <p:extLst>
      <p:ext uri="{BB962C8B-B14F-4D97-AF65-F5344CB8AC3E}">
        <p14:creationId xmlns:p14="http://schemas.microsoft.com/office/powerpoint/2010/main" val="384219642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F5EB55DA-F76A-4FD9-80AB-C9F86E1948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3696" y="821718"/>
            <a:ext cx="10409848" cy="889554"/>
          </a:xfrm>
        </p:spPr>
        <p:txBody>
          <a:bodyPr/>
          <a:lstStyle/>
          <a:p>
            <a:pPr algn="ctr" eaLnBrk="1" hangingPunct="1"/>
            <a:r>
              <a:rPr lang="ru" alt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Настройка общих папок</a:t>
            </a:r>
          </a:p>
        </p:txBody>
      </p:sp>
      <p:sp>
        <p:nvSpPr>
          <p:cNvPr id="35842" name="Rectangle 3">
            <a:extLst>
              <a:ext uri="{FF2B5EF4-FFF2-40B4-BE49-F238E27FC236}">
                <a16:creationId xmlns:a16="http://schemas.microsoft.com/office/drawing/2014/main" id="{463CD982-4C2A-42C6-94D6-EECD6EFA6BC7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357293" y="1949668"/>
            <a:ext cx="11474238" cy="4493538"/>
          </a:xfrm>
        </p:spPr>
        <p:txBody>
          <a:bodyPr/>
          <a:lstStyle/>
          <a:p>
            <a:pPr eaLnBrk="1" hangingPunct="1"/>
            <a:r>
              <a:rPr lang="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</a:t>
            </a:r>
            <a:r>
              <a:rPr lang="ru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папка </a:t>
            </a:r>
            <a:r>
              <a:rPr lang="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простой и удобный способ поделиться файлами на вашем компьютере.</a:t>
            </a:r>
          </a:p>
          <a:p>
            <a:pPr eaLnBrk="1" hangingPunct="1"/>
            <a:r>
              <a:rPr lang="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 можете делиться файлами в общих папках с другими людьми, использующими тот же компьютер, а также с людьми, использующими другие компьютеры в вашей сети.</a:t>
            </a:r>
          </a:p>
          <a:p>
            <a:pPr eaLnBrk="1" hangingPunct="1"/>
            <a:r>
              <a:rPr lang="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Любой файл или папка, которые вы помещаете в общую папку, автоматически становится доступной для людей, у которых есть доступ к вашим общим папкам.</a:t>
            </a:r>
          </a:p>
        </p:txBody>
      </p:sp>
    </p:spTree>
    <p:extLst>
      <p:ext uri="{BB962C8B-B14F-4D97-AF65-F5344CB8AC3E}">
        <p14:creationId xmlns:p14="http://schemas.microsoft.com/office/powerpoint/2010/main" val="912317877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EFFC627C-26AA-4BDE-A7BB-208B9C355A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37563" y="618519"/>
            <a:ext cx="10409848" cy="98168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" altLang="en-US" sz="3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Настройка общего доступа к файлам </a:t>
            </a:r>
          </a:p>
        </p:txBody>
      </p:sp>
      <p:sp>
        <p:nvSpPr>
          <p:cNvPr id="37890" name="Rectangle 3">
            <a:extLst>
              <a:ext uri="{FF2B5EF4-FFF2-40B4-BE49-F238E27FC236}">
                <a16:creationId xmlns:a16="http://schemas.microsoft.com/office/drawing/2014/main" id="{08DC4339-7405-4B48-9F45-811C34514340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357293" y="2137362"/>
            <a:ext cx="11474238" cy="4262705"/>
          </a:xfrm>
        </p:spPr>
        <p:txBody>
          <a:bodyPr/>
          <a:lstStyle/>
          <a:p>
            <a:pPr eaLnBrk="1" hangingPunct="1"/>
            <a:r>
              <a:rPr lang="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Большинство пользователей не собираются напрямую входить на сервер для доступа к своим файлам данных. Вместо этого диск или папка будут общими (известными как </a:t>
            </a:r>
            <a:r>
              <a:rPr lang="ru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папка </a:t>
            </a:r>
            <a:r>
              <a:rPr lang="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и они получат доступ к файлам данных по сети.</a:t>
            </a:r>
          </a:p>
          <a:p>
            <a:pPr eaLnBrk="1" hangingPunct="1"/>
            <a:r>
              <a:rPr lang="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защититься от несанкционированного доступа к диску или папке, вам следует использовать разрешения общего доступа вместе с разрешениями NTFS (если общая папка находится на томе NTFS).</a:t>
            </a:r>
          </a:p>
        </p:txBody>
      </p:sp>
    </p:spTree>
    <p:extLst>
      <p:ext uri="{BB962C8B-B14F-4D97-AF65-F5344CB8AC3E}">
        <p14:creationId xmlns:p14="http://schemas.microsoft.com/office/powerpoint/2010/main" val="3926474175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134464AF-6EAA-45AC-B724-B4DD6BB97C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6840" y="957185"/>
            <a:ext cx="10418237" cy="133728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" alt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Настройка общего доступа к файлам </a:t>
            </a:r>
          </a:p>
        </p:txBody>
      </p:sp>
      <p:sp>
        <p:nvSpPr>
          <p:cNvPr id="39938" name="Rectangle 3">
            <a:extLst>
              <a:ext uri="{FF2B5EF4-FFF2-40B4-BE49-F238E27FC236}">
                <a16:creationId xmlns:a16="http://schemas.microsoft.com/office/drawing/2014/main" id="{AD9BE5C9-D8BF-4979-A046-A7C7E1610C68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283069" y="2612614"/>
            <a:ext cx="11474238" cy="2292935"/>
          </a:xfrm>
        </p:spPr>
        <p:txBody>
          <a:bodyPr/>
          <a:lstStyle/>
          <a:p>
            <a:pPr eaLnBrk="1" hangingPunct="1"/>
            <a:r>
              <a:rPr lang="ru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Базовый общий доступ </a:t>
            </a:r>
            <a:r>
              <a:rPr lang="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вам предоставить общий доступ к файлу или папке конкретному пользователю и ограничить для него действия «Чтение» или «Чтение/запись».</a:t>
            </a:r>
          </a:p>
          <a:p>
            <a:pPr eaLnBrk="1" hangingPunct="1"/>
            <a:r>
              <a:rPr lang="ru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Расширенный обмен </a:t>
            </a:r>
            <a:r>
              <a:rPr lang="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максимальный контроль.</a:t>
            </a:r>
          </a:p>
        </p:txBody>
      </p:sp>
    </p:spTree>
    <p:extLst>
      <p:ext uri="{BB962C8B-B14F-4D97-AF65-F5344CB8AC3E}">
        <p14:creationId xmlns:p14="http://schemas.microsoft.com/office/powerpoint/2010/main" val="116963026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10</TotalTime>
  <Words>994</Words>
  <Application>Microsoft Office PowerPoint</Application>
  <PresentationFormat>Широкоэкранный</PresentationFormat>
  <Paragraphs>79</Paragraphs>
  <Slides>18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6" baseType="lpstr">
      <vt:lpstr>Arial</vt:lpstr>
      <vt:lpstr>Calibri</vt:lpstr>
      <vt:lpstr>Corbel</vt:lpstr>
      <vt:lpstr>Franklin Gothic Book</vt:lpstr>
      <vt:lpstr>Gill Sans MT</vt:lpstr>
      <vt:lpstr>Times New Roman</vt:lpstr>
      <vt:lpstr>Wingdings 2</vt:lpstr>
      <vt:lpstr>Дивиденд</vt:lpstr>
      <vt:lpstr>Лекция 4</vt:lpstr>
      <vt:lpstr>Основы общего доступа к файлам и принтерам </vt:lpstr>
      <vt:lpstr>Основы общего доступа к файлам и принтерам </vt:lpstr>
      <vt:lpstr>Расширенные настройки общего доступа в Windows 10</vt:lpstr>
      <vt:lpstr>Создание общедоступных, базовых и расширенных общих ресурсов</vt:lpstr>
      <vt:lpstr>Создание общедоступных, базовых и расширенных общих ресурсов</vt:lpstr>
      <vt:lpstr>Настройка общих папок</vt:lpstr>
      <vt:lpstr>Настройка общего доступа к файлам </vt:lpstr>
      <vt:lpstr>Настройка общего доступа к файлам </vt:lpstr>
      <vt:lpstr>Настройка разрешений файловой системы </vt:lpstr>
      <vt:lpstr>Настройка разрешений файловой системы</vt:lpstr>
      <vt:lpstr>Управление разрешениями NTFS</vt:lpstr>
      <vt:lpstr>Понимание эффективных разрешений NTFS</vt:lpstr>
      <vt:lpstr>Просмотр действующих разрешений для ресурса</vt:lpstr>
      <vt:lpstr>Просмотр действующих разрешений пользователя</vt:lpstr>
      <vt:lpstr>Объединение разрешений NTFS и общих ресурсов</vt:lpstr>
      <vt:lpstr>Сопоставление дисков</vt:lpstr>
      <vt:lpstr>Настройка общего доступа к принтерам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4</dc:title>
  <dc:creator>Владислав Карюкин</dc:creator>
  <cp:lastModifiedBy>Владислав Карюкин</cp:lastModifiedBy>
  <cp:revision>2</cp:revision>
  <dcterms:created xsi:type="dcterms:W3CDTF">2024-02-17T16:59:20Z</dcterms:created>
  <dcterms:modified xsi:type="dcterms:W3CDTF">2024-02-17T17:09:55Z</dcterms:modified>
</cp:coreProperties>
</file>